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3" d="100"/>
          <a:sy n="63" d="100"/>
        </p:scale>
        <p:origin x="1084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 Nyan Andoh" userId="07e2c6e1-8227-4174-a99b-1203fbaf3fc0" providerId="ADAL" clId="{B20A782A-41CC-4E75-97F4-224C788A682B}"/>
    <pc:docChg chg="undo custSel modSld">
      <pc:chgData name="Papa Nyan Andoh" userId="07e2c6e1-8227-4174-a99b-1203fbaf3fc0" providerId="ADAL" clId="{B20A782A-41CC-4E75-97F4-224C788A682B}" dt="2025-07-05T20:22:52.580" v="323" actId="20577"/>
      <pc:docMkLst>
        <pc:docMk/>
      </pc:docMkLst>
      <pc:sldChg chg="modSp mod">
        <pc:chgData name="Papa Nyan Andoh" userId="07e2c6e1-8227-4174-a99b-1203fbaf3fc0" providerId="ADAL" clId="{B20A782A-41CC-4E75-97F4-224C788A682B}" dt="2025-07-05T20:22:52.580" v="323" actId="20577"/>
        <pc:sldMkLst>
          <pc:docMk/>
          <pc:sldMk cId="2121793513" sldId="2147469968"/>
        </pc:sldMkLst>
        <pc:spChg chg="mod">
          <ac:chgData name="Papa Nyan Andoh" userId="07e2c6e1-8227-4174-a99b-1203fbaf3fc0" providerId="ADAL" clId="{B20A782A-41CC-4E75-97F4-224C788A682B}" dt="2025-07-05T20:22:52.580" v="323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Papa Nyan Andoh" userId="07e2c6e1-8227-4174-a99b-1203fbaf3fc0" providerId="ADAL" clId="{B20A782A-41CC-4E75-97F4-224C788A682B}" dt="2025-07-05T20:22:37.369" v="294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Papa Nyan Andoh" userId="07e2c6e1-8227-4174-a99b-1203fbaf3fc0" providerId="ADAL" clId="{B20A782A-41CC-4E75-97F4-224C788A682B}" dt="2025-07-05T18:35:13.628" v="239" actId="20577"/>
          <ac:spMkLst>
            <pc:docMk/>
            <pc:sldMk cId="2121793513" sldId="2147469968"/>
            <ac:spMk id="44" creationId="{D2632A46-B392-B1D3-E109-B0D5DA1614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glasses and a pink shirt&#10;&#10;AI-generated content may be incorrect.">
            <a:extLst>
              <a:ext uri="{FF2B5EF4-FFF2-40B4-BE49-F238E27FC236}">
                <a16:creationId xmlns:a16="http://schemas.microsoft.com/office/drawing/2014/main" id="{9215449E-AE99-12D8-B9EC-A1FF888B68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166" t="4675" r="-3166" b="21569"/>
          <a:stretch>
            <a:fillRect/>
          </a:stretch>
        </p:blipFill>
        <p:spPr>
          <a:xfrm>
            <a:off x="760804" y="1476842"/>
            <a:ext cx="1668464" cy="1668464"/>
          </a:xfrm>
        </p:spPr>
      </p:pic>
      <p:pic>
        <p:nvPicPr>
          <p:cNvPr id="35" name="Picture Placeholder 34" descr="A person on a jet ski&#10;&#10;AI-generated content may be incorrect.">
            <a:extLst>
              <a:ext uri="{FF2B5EF4-FFF2-40B4-BE49-F238E27FC236}">
                <a16:creationId xmlns:a16="http://schemas.microsoft.com/office/drawing/2014/main" id="{B34BD750-CE32-536D-D396-7E815FD1D3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-1081" t="24727" r="1081" b="30747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905648E2-3D50-41D3-F32F-69F1B867D0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293" t="20858" r="34056" b="7135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40412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Senior Communications Officer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 year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Touchpoint Ghana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joined ofi for the Opportunity to grow and learn more and so far I have learnt a lot!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parents- Jospeh and Naa Andoh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Kenkey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Jireh- Maverick City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Papa Nyan Andoh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Papa Nyan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</a:t>
            </a:r>
            <a:r>
              <a:rPr lang="en-US" sz="1100" b="0">
                <a:solidFill>
                  <a:srgbClr val="FFFFFF"/>
                </a:solidFill>
                <a:latin typeface="Century Gothic" panose="020F0302020204030204"/>
              </a:rPr>
              <a:t>enjoy baking, 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and I am very competitive when it comes to board games!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10406</TotalTime>
  <Words>137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Papa Nyan Andoh</cp:lastModifiedBy>
  <cp:revision>79</cp:revision>
  <dcterms:created xsi:type="dcterms:W3CDTF">2022-11-27T12:58:00Z</dcterms:created>
  <dcterms:modified xsi:type="dcterms:W3CDTF">2025-07-05T20:22:53Z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